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</p:sldIdLst>
  <p:sldSz cx="6858000" cy="12192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5" d="100"/>
          <a:sy n="65" d="100"/>
        </p:scale>
        <p:origin x="337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995312"/>
            <a:ext cx="5829300" cy="4244622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6403623"/>
            <a:ext cx="5143500" cy="2943577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064C8-285E-4C5A-B271-1EC8449DF71C}" type="datetimeFigureOut">
              <a:rPr lang="en-GB" smtClean="0"/>
              <a:t>01/05/2024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DABED-2D79-45F9-95B2-526591CC43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21604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064C8-285E-4C5A-B271-1EC8449DF71C}" type="datetimeFigureOut">
              <a:rPr lang="en-GB" smtClean="0"/>
              <a:t>01/05/2024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DABED-2D79-45F9-95B2-526591CC43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37180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9111"/>
            <a:ext cx="1478756" cy="1033215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9111"/>
            <a:ext cx="4350544" cy="10332156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064C8-285E-4C5A-B271-1EC8449DF71C}" type="datetimeFigureOut">
              <a:rPr lang="en-GB" smtClean="0"/>
              <a:t>01/05/2024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DABED-2D79-45F9-95B2-526591CC43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48299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064C8-285E-4C5A-B271-1EC8449DF71C}" type="datetimeFigureOut">
              <a:rPr lang="en-GB" smtClean="0"/>
              <a:t>01/05/2024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DABED-2D79-45F9-95B2-526591CC43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6492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039537"/>
            <a:ext cx="5915025" cy="507153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8159048"/>
            <a:ext cx="5915025" cy="266699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064C8-285E-4C5A-B271-1EC8449DF71C}" type="datetimeFigureOut">
              <a:rPr lang="en-GB" smtClean="0"/>
              <a:t>01/05/2024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DABED-2D79-45F9-95B2-526591CC43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43284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064C8-285E-4C5A-B271-1EC8449DF71C}" type="datetimeFigureOut">
              <a:rPr lang="en-GB" smtClean="0"/>
              <a:t>01/05/2024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DABED-2D79-45F9-95B2-526591CC43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56069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14"/>
            <a:ext cx="5915025" cy="235655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988734"/>
            <a:ext cx="2901255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453467"/>
            <a:ext cx="2901255" cy="655037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988734"/>
            <a:ext cx="2915543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453467"/>
            <a:ext cx="2915543" cy="655037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064C8-285E-4C5A-B271-1EC8449DF71C}" type="datetimeFigureOut">
              <a:rPr lang="en-GB" smtClean="0"/>
              <a:t>01/05/2024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DABED-2D79-45F9-95B2-526591CC43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35516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064C8-285E-4C5A-B271-1EC8449DF71C}" type="datetimeFigureOut">
              <a:rPr lang="en-GB" smtClean="0"/>
              <a:t>01/05/2024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DABED-2D79-45F9-95B2-526591CC43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24673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064C8-285E-4C5A-B271-1EC8449DF71C}" type="datetimeFigureOut">
              <a:rPr lang="en-GB" smtClean="0"/>
              <a:t>01/05/2024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DABED-2D79-45F9-95B2-526591CC43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77817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755425"/>
            <a:ext cx="3471863" cy="866422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064C8-285E-4C5A-B271-1EC8449DF71C}" type="datetimeFigureOut">
              <a:rPr lang="en-GB" smtClean="0"/>
              <a:t>01/05/2024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DABED-2D79-45F9-95B2-526591CC43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16031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755425"/>
            <a:ext cx="3471863" cy="8664222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064C8-285E-4C5A-B271-1EC8449DF71C}" type="datetimeFigureOut">
              <a:rPr lang="en-GB" smtClean="0"/>
              <a:t>01/05/2024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DABED-2D79-45F9-95B2-526591CC43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62303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2064C8-285E-4C5A-B271-1EC8449DF71C}" type="datetimeFigureOut">
              <a:rPr lang="en-GB" smtClean="0"/>
              <a:t>01/05/2024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FDABED-2D79-45F9-95B2-526591CC43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39566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639297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Specification of the display screen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Dimension: 55-inch</a:t>
            </a:r>
          </a:p>
          <a:p>
            <a:r>
              <a:rPr lang="en-GB" dirty="0" smtClean="0"/>
              <a:t>Resolution: 1920 x 1080 (Full HD)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005530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</TotalTime>
  <Words>17</Words>
  <Application>Microsoft Office PowerPoint</Application>
  <PresentationFormat>Widescreen</PresentationFormat>
  <Paragraphs>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Specification of the display screen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Isaac Cheng</dc:creator>
  <cp:lastModifiedBy>Isaac Cheng</cp:lastModifiedBy>
  <cp:revision>2</cp:revision>
  <dcterms:created xsi:type="dcterms:W3CDTF">2024-05-01T12:43:48Z</dcterms:created>
  <dcterms:modified xsi:type="dcterms:W3CDTF">2024-05-01T12:50:09Z</dcterms:modified>
</cp:coreProperties>
</file>