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33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64C8-285E-4C5A-B271-1EC8449DF7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ABED-2D79-45F9-95B2-526591CC4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160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64C8-285E-4C5A-B271-1EC8449DF7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ABED-2D79-45F9-95B2-526591CC4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3718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64C8-285E-4C5A-B271-1EC8449DF7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ABED-2D79-45F9-95B2-526591CC4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4829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64C8-285E-4C5A-B271-1EC8449DF7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ABED-2D79-45F9-95B2-526591CC4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649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64C8-285E-4C5A-B271-1EC8449DF7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ABED-2D79-45F9-95B2-526591CC4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43284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64C8-285E-4C5A-B271-1EC8449DF7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ABED-2D79-45F9-95B2-526591CC4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606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64C8-285E-4C5A-B271-1EC8449DF7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ABED-2D79-45F9-95B2-526591CC4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551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64C8-285E-4C5A-B271-1EC8449DF7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ABED-2D79-45F9-95B2-526591CC4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2467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64C8-285E-4C5A-B271-1EC8449DF7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ABED-2D79-45F9-95B2-526591CC4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7781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64C8-285E-4C5A-B271-1EC8449DF7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ABED-2D79-45F9-95B2-526591CC4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160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064C8-285E-4C5A-B271-1EC8449DF7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DABED-2D79-45F9-95B2-526591CC4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2303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064C8-285E-4C5A-B271-1EC8449DF71C}" type="datetimeFigureOut">
              <a:rPr lang="en-GB" smtClean="0"/>
              <a:t>01/05/2024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DABED-2D79-45F9-95B2-526591CC430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956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3929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Specification of the display screen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Dimension: 55-inch</a:t>
            </a:r>
          </a:p>
          <a:p>
            <a:r>
              <a:rPr lang="en-GB" dirty="0" smtClean="0"/>
              <a:t>Resolution: 1920 x 1080 (Full HD)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05530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</TotalTime>
  <Words>17</Words>
  <Application>Microsoft Office PowerPoint</Application>
  <PresentationFormat>Widescreen</PresentationFormat>
  <Paragraphs>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Specification of the display screen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Isaac Cheng</dc:creator>
  <cp:lastModifiedBy>Isaac Cheng</cp:lastModifiedBy>
  <cp:revision>2</cp:revision>
  <dcterms:created xsi:type="dcterms:W3CDTF">2024-05-01T12:43:48Z</dcterms:created>
  <dcterms:modified xsi:type="dcterms:W3CDTF">2024-05-01T12:50:09Z</dcterms:modified>
</cp:coreProperties>
</file>